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168" r:id="rId4"/>
  </p:sldMasterIdLst>
  <p:notesMasterIdLst>
    <p:notesMasterId r:id="rId14"/>
  </p:notesMasterIdLst>
  <p:handoutMasterIdLst>
    <p:handoutMasterId r:id="rId15"/>
  </p:handoutMasterIdLst>
  <p:sldIdLst>
    <p:sldId id="259" r:id="rId5"/>
    <p:sldId id="261" r:id="rId6"/>
    <p:sldId id="263" r:id="rId7"/>
    <p:sldId id="260" r:id="rId8"/>
    <p:sldId id="264" r:id="rId9"/>
    <p:sldId id="266" r:id="rId10"/>
    <p:sldId id="258" r:id="rId11"/>
    <p:sldId id="262" r:id="rId12"/>
    <p:sldId id="265" r:id="rId13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6640" autoAdjust="0"/>
  </p:normalViewPr>
  <p:slideViewPr>
    <p:cSldViewPr snapToGrid="0">
      <p:cViewPr>
        <p:scale>
          <a:sx n="70" d="100"/>
          <a:sy n="70" d="100"/>
        </p:scale>
        <p:origin x="73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4" d="100"/>
          <a:sy n="74" d="100"/>
        </p:scale>
        <p:origin x="406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9B5FB6F5-51EC-43FD-B8CF-E736365348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347FF874-B3EC-470E-8EA6-5BF0F789B4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EEA255-14D4-40F6-8532-CE0FA145A0A4}" type="datetime1">
              <a:rPr lang="es-ES" smtClean="0"/>
              <a:t>21/04/2020</a:t>
            </a:fld>
            <a:endParaRPr lang="es-ES" dirty="0"/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40F35E46-8EA0-4D31-B53D-1DC006F225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1089EA35-CB71-49D2-A823-EBB877793B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849CF80-918C-4346-8274-A92117EC4DD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57244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D1DE46-02B6-458F-AA21-DA6E0D32FDA0}" type="datetime1">
              <a:rPr lang="es-ES" smtClean="0"/>
              <a:pPr/>
              <a:t>21/04/2020</a:t>
            </a:fld>
            <a:endParaRPr lang="es-ES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0279F17-7BA4-49BC-BB37-7F646CF8D2F0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65740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92398" y="3657597"/>
            <a:ext cx="6815669" cy="13208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 rtlCol="0"/>
          <a:lstStyle/>
          <a:p>
            <a:pPr rtl="0"/>
            <a:fld id="{970AD9AB-239E-449F-A640-8D18A7212FAA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5" name="Conector recto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1858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rtlCol="0" anchor="b">
            <a:normAutofit/>
          </a:bodyPr>
          <a:lstStyle>
            <a:lvl1pPr algn="ctr">
              <a:defRPr sz="4400" b="0" cap="none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2015067" y="3846051"/>
            <a:ext cx="8158690" cy="95454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DB0475-10F8-4061-A00D-AEE7300BD2E7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6" name="Conector recto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369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cto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298448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6181344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5B011B-CFE8-4324-B7F8-6F41AE90A20F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36379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295400" y="2530739"/>
            <a:ext cx="4718304" cy="476250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295400" y="3116261"/>
            <a:ext cx="4718304" cy="2632605"/>
          </a:xfrm>
        </p:spPr>
        <p:txBody>
          <a:bodyPr rtlCol="0" anchor="t">
            <a:normAutofit/>
          </a:bodyPr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80671" y="2530739"/>
            <a:ext cx="4718304" cy="476250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6180671" y="3116261"/>
            <a:ext cx="4718304" cy="2632605"/>
          </a:xfrm>
        </p:spPr>
        <p:txBody>
          <a:bodyPr rtlCol="0" anchor="t">
            <a:normAutofit/>
          </a:bodyPr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F1376B-C18C-4D4E-A2B0-6A516315D2E1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8" name="Conector recto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1783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 + foto a la 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cto 7"/>
          <p:cNvCxnSpPr>
            <a:cxnSpLocks/>
          </p:cNvCxnSpPr>
          <p:nvPr/>
        </p:nvCxnSpPr>
        <p:spPr>
          <a:xfrm>
            <a:off x="1295401" y="2421466"/>
            <a:ext cx="358038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295403" y="982132"/>
            <a:ext cx="3580380" cy="1303867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AE89C7-FD85-4716-BC5B-C48B06FB534F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Paralelogramo 9">
            <a:extLst>
              <a:ext uri="{FF2B5EF4-FFF2-40B4-BE49-F238E27FC236}">
                <a16:creationId xmlns:a16="http://schemas.microsoft.com/office/drawing/2014/main" id="{9C4F6082-2952-43DC-9B9C-74C88B262CE9}"/>
              </a:ext>
            </a:extLst>
          </p:cNvPr>
          <p:cNvSpPr/>
          <p:nvPr userDrawn="1"/>
        </p:nvSpPr>
        <p:spPr>
          <a:xfrm rot="5400000">
            <a:off x="6801681" y="1316976"/>
            <a:ext cx="4037344" cy="5975391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67618976-780E-4131-85CD-66F013F5ACDE}"/>
              </a:ext>
            </a:extLst>
          </p:cNvPr>
          <p:cNvSpPr/>
          <p:nvPr userDrawn="1"/>
        </p:nvSpPr>
        <p:spPr>
          <a:xfrm rot="-120000">
            <a:off x="5372113" y="869568"/>
            <a:ext cx="5703690" cy="4902845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Marcador de posición de imagen 17">
            <a:extLst>
              <a:ext uri="{FF2B5EF4-FFF2-40B4-BE49-F238E27FC236}">
                <a16:creationId xmlns:a16="http://schemas.microsoft.com/office/drawing/2014/main" id="{01E4A9BC-C863-435A-8A18-508AE86DCB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 rot="-120000" flipH="1">
            <a:off x="5584031" y="1077708"/>
            <a:ext cx="5279854" cy="4486565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  <p:sp>
        <p:nvSpPr>
          <p:cNvPr id="13" name="Marcador de posición de texto 3">
            <a:extLst>
              <a:ext uri="{FF2B5EF4-FFF2-40B4-BE49-F238E27FC236}">
                <a16:creationId xmlns:a16="http://schemas.microsoft.com/office/drawing/2014/main" id="{809CB875-1032-49F8-A74E-BD0BA58F972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295400" y="2556934"/>
            <a:ext cx="3580381" cy="331205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7824540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ido + foto a la 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cto 7"/>
          <p:cNvCxnSpPr>
            <a:cxnSpLocks/>
          </p:cNvCxnSpPr>
          <p:nvPr/>
        </p:nvCxnSpPr>
        <p:spPr>
          <a:xfrm>
            <a:off x="1295401" y="2421466"/>
            <a:ext cx="358038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295403" y="982132"/>
            <a:ext cx="3580380" cy="1303867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5288294" y="895547"/>
            <a:ext cx="5871325" cy="4974901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3F329C-E975-40F1-A291-1EA5A262E381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3" name="Marcador de posición de texto 3">
            <a:extLst>
              <a:ext uri="{FF2B5EF4-FFF2-40B4-BE49-F238E27FC236}">
                <a16:creationId xmlns:a16="http://schemas.microsoft.com/office/drawing/2014/main" id="{379CAAA9-085A-46C2-A892-DE935E67C32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295400" y="2556934"/>
            <a:ext cx="3580381" cy="331205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887113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E65AA9-64B9-4703-9406-A953B162DEB9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4" name="Conector recto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454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483BE3-305B-46CD-97F5-69B838974B21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07929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ector recto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lt"/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199314-1316-4F2F-BC9F-B3CFFC56F2C4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47178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s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lipse 6">
            <a:extLst>
              <a:ext uri="{FF2B5EF4-FFF2-40B4-BE49-F238E27FC236}">
                <a16:creationId xmlns:a16="http://schemas.microsoft.com/office/drawing/2014/main" id="{98A5301E-AB93-4945-A0AA-2215B6872DB2}"/>
              </a:ext>
            </a:extLst>
          </p:cNvPr>
          <p:cNvSpPr>
            <a:spLocks noChangeAspect="1"/>
          </p:cNvSpPr>
          <p:nvPr userDrawn="1"/>
        </p:nvSpPr>
        <p:spPr>
          <a:xfrm>
            <a:off x="1871401" y="2602132"/>
            <a:ext cx="1801368" cy="180136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D2FF1D57-3E5F-584B-94C2-629CD166831B}"/>
              </a:ext>
            </a:extLst>
          </p:cNvPr>
          <p:cNvSpPr>
            <a:spLocks noChangeAspect="1"/>
          </p:cNvSpPr>
          <p:nvPr userDrawn="1"/>
        </p:nvSpPr>
        <p:spPr>
          <a:xfrm>
            <a:off x="5194632" y="2602132"/>
            <a:ext cx="1801368" cy="18013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90A619F7-99B1-EB46-8946-F77C733C4D86}"/>
              </a:ext>
            </a:extLst>
          </p:cNvPr>
          <p:cNvSpPr>
            <a:spLocks noChangeAspect="1"/>
          </p:cNvSpPr>
          <p:nvPr userDrawn="1"/>
        </p:nvSpPr>
        <p:spPr>
          <a:xfrm>
            <a:off x="8519230" y="2602132"/>
            <a:ext cx="1801368" cy="18013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1295401" y="4804495"/>
            <a:ext cx="2952000" cy="1109133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8530FD-5153-46B4-B5A7-F735ED51B0C9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Marcador de posición de contenido 2">
            <a:extLst>
              <a:ext uri="{FF2B5EF4-FFF2-40B4-BE49-F238E27FC236}">
                <a16:creationId xmlns:a16="http://schemas.microsoft.com/office/drawing/2014/main" id="{D2FC6D4A-DA65-4AB4-A214-ABFCCC77CE2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620000" y="4804495"/>
            <a:ext cx="2952000" cy="1109133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</p:txBody>
      </p:sp>
      <p:sp>
        <p:nvSpPr>
          <p:cNvPr id="10" name="Marcador de posición de contenido 2">
            <a:extLst>
              <a:ext uri="{FF2B5EF4-FFF2-40B4-BE49-F238E27FC236}">
                <a16:creationId xmlns:a16="http://schemas.microsoft.com/office/drawing/2014/main" id="{64EDB116-654D-48D8-BED5-DCA5C06DA37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944598" y="4804495"/>
            <a:ext cx="2952000" cy="1109133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0E6232E7-9350-493B-BFD0-883015EB07CE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191441" y="2922172"/>
            <a:ext cx="1161288" cy="1161288"/>
          </a:xfrm>
          <a:prstGeom prst="ellipse">
            <a:avLst/>
          </a:prstGeom>
          <a:noFill/>
        </p:spPr>
        <p:txBody>
          <a:bodyPr rtlCol="0" anchor="ctr"/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Inserte icono o imagen</a:t>
            </a: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E13A6892-C6C0-404F-96AD-993154ED8C7C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5514672" y="2922172"/>
            <a:ext cx="1161288" cy="1161288"/>
          </a:xfrm>
          <a:prstGeom prst="ellipse">
            <a:avLst/>
          </a:prstGeom>
          <a:solidFill>
            <a:schemeClr val="accent2"/>
          </a:solidFill>
        </p:spPr>
        <p:txBody>
          <a:bodyPr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 sz="1400" i="1">
                <a:solidFill>
                  <a:schemeClr val="bg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lang="es-ES" noProof="0"/>
              <a:t>Inserte icono o imagen</a:t>
            </a:r>
          </a:p>
        </p:txBody>
      </p:sp>
      <p:sp>
        <p:nvSpPr>
          <p:cNvPr id="16" name="Marcador de posición de imagen 15">
            <a:extLst>
              <a:ext uri="{FF2B5EF4-FFF2-40B4-BE49-F238E27FC236}">
                <a16:creationId xmlns:a16="http://schemas.microsoft.com/office/drawing/2014/main" id="{70281C28-F044-4622-B651-CE20C022E72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838000" y="2920902"/>
            <a:ext cx="1163828" cy="1163828"/>
          </a:xfrm>
          <a:prstGeom prst="ellipse">
            <a:avLst/>
          </a:prstGeom>
          <a:noFill/>
        </p:spPr>
        <p:txBody>
          <a:bodyPr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 sz="1400" b="0" i="1">
                <a:solidFill>
                  <a:schemeClr val="bg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lang="es-ES" noProof="0"/>
              <a:t>Inserte icono o imagen</a:t>
            </a:r>
          </a:p>
        </p:txBody>
      </p:sp>
    </p:spTree>
    <p:extLst>
      <p:ext uri="{BB962C8B-B14F-4D97-AF65-F5344CB8AC3E}">
        <p14:creationId xmlns:p14="http://schemas.microsoft.com/office/powerpoint/2010/main" val="1467037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lumnas +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cto 7"/>
          <p:cNvCxnSpPr>
            <a:cxnSpLocks/>
          </p:cNvCxnSpPr>
          <p:nvPr/>
        </p:nvCxnSpPr>
        <p:spPr>
          <a:xfrm>
            <a:off x="3498694" y="2421466"/>
            <a:ext cx="740731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3498694" y="982132"/>
            <a:ext cx="7397903" cy="1303867"/>
          </a:xfrm>
        </p:spPr>
        <p:txBody>
          <a:bodyPr rtlCol="0"/>
          <a:lstStyle/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3498694" y="2560320"/>
            <a:ext cx="3580381" cy="3310128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7316216" y="2560320"/>
            <a:ext cx="3580381" cy="3310128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6B644A-CD94-4145-8105-252E645987F2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Paralelogramo 9">
            <a:extLst>
              <a:ext uri="{FF2B5EF4-FFF2-40B4-BE49-F238E27FC236}">
                <a16:creationId xmlns:a16="http://schemas.microsoft.com/office/drawing/2014/main" id="{9C4F6082-2952-43DC-9B9C-74C88B262CE9}"/>
              </a:ext>
            </a:extLst>
          </p:cNvPr>
          <p:cNvSpPr/>
          <p:nvPr userDrawn="1"/>
        </p:nvSpPr>
        <p:spPr>
          <a:xfrm rot="5400000">
            <a:off x="388783" y="248341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67618976-780E-4131-85CD-66F013F5ACDE}"/>
              </a:ext>
            </a:extLst>
          </p:cNvPr>
          <p:cNvSpPr/>
          <p:nvPr userDrawn="1"/>
        </p:nvSpPr>
        <p:spPr>
          <a:xfrm rot="-120000">
            <a:off x="211380" y="144283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Marcador de posición de imagen 17">
            <a:extLst>
              <a:ext uri="{FF2B5EF4-FFF2-40B4-BE49-F238E27FC236}">
                <a16:creationId xmlns:a16="http://schemas.microsoft.com/office/drawing/2014/main" id="{01E4A9BC-C863-435A-8A18-508AE86DCB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 rot="-120000" flipH="1">
            <a:off x="422103" y="1691853"/>
            <a:ext cx="2736000" cy="3367314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</p:spTree>
    <p:extLst>
      <p:ext uri="{BB962C8B-B14F-4D97-AF65-F5344CB8AC3E}">
        <p14:creationId xmlns:p14="http://schemas.microsoft.com/office/powerpoint/2010/main" val="3762657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F4F82F76-1F28-4871-AA44-ADE3B29E465F}"/>
              </a:ext>
            </a:extLst>
          </p:cNvPr>
          <p:cNvSpPr/>
          <p:nvPr userDrawn="1"/>
        </p:nvSpPr>
        <p:spPr>
          <a:xfrm>
            <a:off x="1066800" y="1009665"/>
            <a:ext cx="7056969" cy="4847145"/>
          </a:xfrm>
          <a:prstGeom prst="rect">
            <a:avLst/>
          </a:prstGeom>
          <a:solidFill>
            <a:schemeClr val="bg1"/>
          </a:solidFill>
          <a:ln w="82550" cmpd="thickThin">
            <a:solidFill>
              <a:schemeClr val="bg1">
                <a:lumMod val="6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216900" y="982132"/>
            <a:ext cx="2679698" cy="1412725"/>
          </a:xfrm>
        </p:spPr>
        <p:txBody>
          <a:bodyPr rtlCol="0" anchor="t"/>
          <a:lstStyle>
            <a:lvl1pPr algn="r">
              <a:defRPr/>
            </a:lvl1pPr>
          </a:lstStyle>
          <a:p>
            <a:pPr rtl="0"/>
            <a:r>
              <a:rPr lang="es-ES" noProof="0"/>
              <a:t>Haga clic en el título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461181-851F-4C65-8016-B3EFED8C7408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087D12F9-00B3-48A4-8EFB-78ACCA9F99D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82052" y="1318687"/>
            <a:ext cx="2338493" cy="2881988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/>
            </a:lvl1pPr>
          </a:lstStyle>
          <a:p>
            <a:pPr rtl="0"/>
            <a:r>
              <a:rPr lang="es-ES" noProof="0"/>
              <a:t>Imágenes de edificios</a:t>
            </a:r>
          </a:p>
        </p:txBody>
      </p:sp>
      <p:sp>
        <p:nvSpPr>
          <p:cNvPr id="12" name="Marcador de posición de imagen 10">
            <a:extLst>
              <a:ext uri="{FF2B5EF4-FFF2-40B4-BE49-F238E27FC236}">
                <a16:creationId xmlns:a16="http://schemas.microsoft.com/office/drawing/2014/main" id="{242B44F9-2E79-4910-8D1A-CE37EF05242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4222" y="3128436"/>
            <a:ext cx="3974629" cy="2424639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 sz="1200" i="1"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lang="es-ES" noProof="0"/>
              <a:t> Imágenes de trabajos</a:t>
            </a:r>
          </a:p>
        </p:txBody>
      </p:sp>
      <p:sp>
        <p:nvSpPr>
          <p:cNvPr id="13" name="Marcador de posición de imagen 10">
            <a:extLst>
              <a:ext uri="{FF2B5EF4-FFF2-40B4-BE49-F238E27FC236}">
                <a16:creationId xmlns:a16="http://schemas.microsoft.com/office/drawing/2014/main" id="{68412D06-1A64-446B-8E3E-026437ADFB5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600451" y="1318687"/>
            <a:ext cx="1748400" cy="1680173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 sz="1200" i="1"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lang="es-ES" noProof="0"/>
              <a:t>Imágenes de transporte</a:t>
            </a:r>
          </a:p>
        </p:txBody>
      </p:sp>
      <p:sp>
        <p:nvSpPr>
          <p:cNvPr id="14" name="Marcador de posición de imagen 10">
            <a:extLst>
              <a:ext uri="{FF2B5EF4-FFF2-40B4-BE49-F238E27FC236}">
                <a16:creationId xmlns:a16="http://schemas.microsoft.com/office/drawing/2014/main" id="{3152ED43-82C8-44B9-8B8E-2C0C9CEB1F1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374222" y="1318687"/>
            <a:ext cx="2093027" cy="1680173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/>
            </a:lvl1pPr>
          </a:lstStyle>
          <a:p>
            <a:pPr rtl="0"/>
            <a:r>
              <a:rPr lang="es-ES" noProof="0"/>
              <a:t>Imágenes de ropa</a:t>
            </a:r>
          </a:p>
        </p:txBody>
      </p:sp>
      <p:sp>
        <p:nvSpPr>
          <p:cNvPr id="19" name="Marcador de posición de imagen 10">
            <a:extLst>
              <a:ext uri="{FF2B5EF4-FFF2-40B4-BE49-F238E27FC236}">
                <a16:creationId xmlns:a16="http://schemas.microsoft.com/office/drawing/2014/main" id="{0BCC3DC8-BDE4-4B07-A8CA-0321A364356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82052" y="4333875"/>
            <a:ext cx="2338493" cy="12192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 sz="1200" i="1"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tabLst/>
              <a:defRPr/>
            </a:pPr>
            <a:r>
              <a:rPr lang="es-ES" noProof="0"/>
              <a:t>Imágenes de otros elementos que capturen la época</a:t>
            </a:r>
          </a:p>
        </p:txBody>
      </p:sp>
      <p:sp>
        <p:nvSpPr>
          <p:cNvPr id="21" name="Marcador de posición de texto 20">
            <a:extLst>
              <a:ext uri="{FF2B5EF4-FFF2-40B4-BE49-F238E27FC236}">
                <a16:creationId xmlns:a16="http://schemas.microsoft.com/office/drawing/2014/main" id="{2E769B50-B286-4700-AFD4-EFDA8F2FBA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16900" y="2507046"/>
            <a:ext cx="2679698" cy="3349763"/>
          </a:xfrm>
        </p:spPr>
        <p:txBody>
          <a:bodyPr rtlCol="0"/>
          <a:lstStyle>
            <a:lvl1pPr marL="0" indent="0" algn="r">
              <a:buNone/>
              <a:defRPr/>
            </a:lvl1pPr>
            <a:lvl2pPr marL="457200" indent="0" algn="r">
              <a:buNone/>
              <a:defRPr/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4260075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13CE66FB-7564-43B1-9A0A-6594394A243B}"/>
              </a:ext>
            </a:extLst>
          </p:cNvPr>
          <p:cNvSpPr/>
          <p:nvPr userDrawn="1"/>
        </p:nvSpPr>
        <p:spPr>
          <a:xfrm>
            <a:off x="476250" y="476250"/>
            <a:ext cx="11239500" cy="59245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D335E96D-A567-4898-B2BA-3B8C2F40BA6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2000" y="567000"/>
            <a:ext cx="11088000" cy="5724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s-ES" noProof="0"/>
              <a:t>Inserte una imagen emblemática de la época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295402" y="692939"/>
            <a:ext cx="9601196" cy="751418"/>
          </a:xfrm>
        </p:spPr>
        <p:txBody>
          <a:bodyPr rtlCol="0"/>
          <a:lstStyle/>
          <a:p>
            <a:pPr rtl="0"/>
            <a:r>
              <a:rPr lang="es-ES" noProof="0"/>
              <a:t>Haga clic para editar el estilo de título del patrón</a:t>
            </a:r>
          </a:p>
        </p:txBody>
      </p:sp>
      <p:pic>
        <p:nvPicPr>
          <p:cNvPr id="7" name="Imagen 6" descr="HD-PanelContent-GrommetsCombined.png">
            <a:extLst>
              <a:ext uri="{FF2B5EF4-FFF2-40B4-BE49-F238E27FC236}">
                <a16:creationId xmlns:a16="http://schemas.microsoft.com/office/drawing/2014/main" id="{EE5D561D-B993-4D57-A306-77777AD909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8661" y="631069"/>
            <a:ext cx="240481" cy="238041"/>
          </a:xfrm>
          <a:prstGeom prst="ellipse">
            <a:avLst/>
          </a:prstGeom>
          <a:effectLst>
            <a:outerShdw blurRad="12700" dir="2700000" sx="102000" sy="102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n 7" descr="HD-PanelContent-GrommetsCombined.png">
            <a:extLst>
              <a:ext uri="{FF2B5EF4-FFF2-40B4-BE49-F238E27FC236}">
                <a16:creationId xmlns:a16="http://schemas.microsoft.com/office/drawing/2014/main" id="{56E46F13-579D-42C5-8CB9-411911275F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22858" y="631069"/>
            <a:ext cx="240481" cy="238041"/>
          </a:xfrm>
          <a:prstGeom prst="ellipse">
            <a:avLst/>
          </a:prstGeom>
          <a:effectLst>
            <a:outerShdw blurRad="12700" dir="2700000" sx="102000" sy="102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Imagen 8" descr="HD-PanelContent-GrommetsCombined.png">
            <a:extLst>
              <a:ext uri="{FF2B5EF4-FFF2-40B4-BE49-F238E27FC236}">
                <a16:creationId xmlns:a16="http://schemas.microsoft.com/office/drawing/2014/main" id="{E055F617-AE0E-412B-BD58-B6C6F1E57E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8661" y="5996029"/>
            <a:ext cx="240481" cy="238041"/>
          </a:xfrm>
          <a:prstGeom prst="ellipse">
            <a:avLst/>
          </a:prstGeom>
          <a:effectLst>
            <a:outerShdw blurRad="12700" dir="2700000" sx="102000" sy="102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Imagen 9" descr="HD-PanelContent-GrommetsCombined.png">
            <a:extLst>
              <a:ext uri="{FF2B5EF4-FFF2-40B4-BE49-F238E27FC236}">
                <a16:creationId xmlns:a16="http://schemas.microsoft.com/office/drawing/2014/main" id="{E6A3ABD2-1E11-490E-83ED-21CCB18789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22858" y="5996029"/>
            <a:ext cx="240481" cy="238041"/>
          </a:xfrm>
          <a:prstGeom prst="ellipse">
            <a:avLst/>
          </a:prstGeom>
          <a:effectLst>
            <a:outerShdw blurRad="12700" dir="2700000" sx="102000" sy="102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8287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+ foto a la 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cto 7"/>
          <p:cNvCxnSpPr>
            <a:cxnSpLocks/>
          </p:cNvCxnSpPr>
          <p:nvPr/>
        </p:nvCxnSpPr>
        <p:spPr>
          <a:xfrm>
            <a:off x="1295401" y="2421466"/>
            <a:ext cx="358038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295403" y="982132"/>
            <a:ext cx="3580380" cy="1303867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295401" y="2560320"/>
            <a:ext cx="3580381" cy="3310128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21203E-02A4-4123-B65E-2D513A7036C8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Paralelogramo 9">
            <a:extLst>
              <a:ext uri="{FF2B5EF4-FFF2-40B4-BE49-F238E27FC236}">
                <a16:creationId xmlns:a16="http://schemas.microsoft.com/office/drawing/2014/main" id="{9C4F6082-2952-43DC-9B9C-74C88B262CE9}"/>
              </a:ext>
            </a:extLst>
          </p:cNvPr>
          <p:cNvSpPr/>
          <p:nvPr userDrawn="1"/>
        </p:nvSpPr>
        <p:spPr>
          <a:xfrm rot="5400000">
            <a:off x="6801681" y="1316976"/>
            <a:ext cx="4037344" cy="5975391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67618976-780E-4131-85CD-66F013F5ACDE}"/>
              </a:ext>
            </a:extLst>
          </p:cNvPr>
          <p:cNvSpPr/>
          <p:nvPr userDrawn="1"/>
        </p:nvSpPr>
        <p:spPr>
          <a:xfrm rot="-120000">
            <a:off x="5372113" y="869568"/>
            <a:ext cx="5703690" cy="4902845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Marcador de posición de imagen 17">
            <a:extLst>
              <a:ext uri="{FF2B5EF4-FFF2-40B4-BE49-F238E27FC236}">
                <a16:creationId xmlns:a16="http://schemas.microsoft.com/office/drawing/2014/main" id="{01E4A9BC-C863-435A-8A18-508AE86DCB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 rot="-120000" flipH="1">
            <a:off x="5584031" y="1077708"/>
            <a:ext cx="5279854" cy="4486565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</p:spTree>
    <p:extLst>
      <p:ext uri="{BB962C8B-B14F-4D97-AF65-F5344CB8AC3E}">
        <p14:creationId xmlns:p14="http://schemas.microsoft.com/office/powerpoint/2010/main" val="168386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+ contenido alterna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PanelContent-GrommetsCombined.png">
            <a:extLst>
              <a:ext uri="{FF2B5EF4-FFF2-40B4-BE49-F238E27FC236}">
                <a16:creationId xmlns:a16="http://schemas.microsoft.com/office/drawing/2014/main" id="{7BD0150C-9F76-4D95-80BF-675693B48F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7" name="Conector recto 6"/>
          <p:cNvCxnSpPr>
            <a:cxnSpLocks/>
          </p:cNvCxnSpPr>
          <p:nvPr/>
        </p:nvCxnSpPr>
        <p:spPr>
          <a:xfrm>
            <a:off x="1295401" y="2421466"/>
            <a:ext cx="466966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295402" y="982132"/>
            <a:ext cx="4669664" cy="1303867"/>
          </a:xfrm>
        </p:spPr>
        <p:txBody>
          <a:bodyPr rtlCol="0"/>
          <a:lstStyle/>
          <a:p>
            <a:pPr rtl="0"/>
            <a:r>
              <a:rPr lang="es-ES" noProof="0"/>
              <a:t>Haga clic para editar el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1295401" y="2556932"/>
            <a:ext cx="4669666" cy="3318936"/>
          </a:xfrm>
        </p:spPr>
        <p:txBody>
          <a:bodyPr rtlCol="0"/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A636A1-8C9E-4527-9DDA-EC24C56ECA7D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Marcador de posición de contenido 2">
            <a:extLst>
              <a:ext uri="{FF2B5EF4-FFF2-40B4-BE49-F238E27FC236}">
                <a16:creationId xmlns:a16="http://schemas.microsoft.com/office/drawing/2014/main" id="{68FEA8B0-7C15-481C-885B-E54C78BC32E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26935" y="982132"/>
            <a:ext cx="4669666" cy="4126581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4" name="Marcador de posición de texto 13">
            <a:extLst>
              <a:ext uri="{FF2B5EF4-FFF2-40B4-BE49-F238E27FC236}">
                <a16:creationId xmlns:a16="http://schemas.microsoft.com/office/drawing/2014/main" id="{8DCEB7F9-6056-41AE-93D6-C5D4C94C8F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043309">
            <a:off x="8122162" y="5338536"/>
            <a:ext cx="2746356" cy="425315"/>
          </a:xfrm>
        </p:spPr>
        <p:txBody>
          <a:bodyPr rtlCol="0"/>
          <a:lstStyle>
            <a:lvl1pPr marL="0" indent="0" algn="r">
              <a:buNone/>
              <a:defRPr i="0">
                <a:latin typeface="Lucida Handwriting" panose="03010101010101010101" pitchFamily="66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Generación XYZ</a:t>
            </a:r>
          </a:p>
        </p:txBody>
      </p:sp>
    </p:spTree>
    <p:extLst>
      <p:ext uri="{BB962C8B-B14F-4D97-AF65-F5344CB8AC3E}">
        <p14:creationId xmlns:p14="http://schemas.microsoft.com/office/powerpoint/2010/main" val="1455771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s pu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979709"/>
            <a:ext cx="9601197" cy="1822514"/>
          </a:xfrm>
        </p:spPr>
        <p:txBody>
          <a:bodyPr rtlCol="0" anchor="b">
            <a:normAutofit/>
          </a:bodyPr>
          <a:lstStyle>
            <a:lvl1pPr algn="ctr">
              <a:defRPr sz="4400" b="0" cap="none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295400" y="3073155"/>
            <a:ext cx="9601197" cy="52039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499945-B967-40A3-B462-7E3451D8B19A}" type="datetime1">
              <a:rPr lang="es-ES" noProof="0" smtClean="0"/>
              <a:t>21/04/2020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6" name="Conector recto 15"/>
          <p:cNvCxnSpPr/>
          <p:nvPr/>
        </p:nvCxnSpPr>
        <p:spPr>
          <a:xfrm>
            <a:off x="1296884" y="2937688"/>
            <a:ext cx="960120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Marcador de posición de contenido 2">
            <a:extLst>
              <a:ext uri="{FF2B5EF4-FFF2-40B4-BE49-F238E27FC236}">
                <a16:creationId xmlns:a16="http://schemas.microsoft.com/office/drawing/2014/main" id="{4202A890-9091-4399-80AF-8AF212A1ED4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295401" y="3864479"/>
            <a:ext cx="2952000" cy="1109133"/>
          </a:xfrm>
          <a:ln w="44450" cap="sq" cmpd="thinThick">
            <a:solidFill>
              <a:schemeClr val="accent1"/>
            </a:solidFill>
            <a:miter lim="800000"/>
          </a:ln>
        </p:spPr>
        <p:txBody>
          <a:bodyPr rtlCol="0" anchor="ctr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</a:lstStyle>
          <a:p>
            <a:pPr lvl="0" rtl="0"/>
            <a:r>
              <a:rPr lang="es-ES" noProof="0"/>
              <a:t>Descripción</a:t>
            </a:r>
          </a:p>
        </p:txBody>
      </p:sp>
      <p:sp>
        <p:nvSpPr>
          <p:cNvPr id="9" name="Marcador de posición de contenido 2">
            <a:extLst>
              <a:ext uri="{FF2B5EF4-FFF2-40B4-BE49-F238E27FC236}">
                <a16:creationId xmlns:a16="http://schemas.microsoft.com/office/drawing/2014/main" id="{F1661F6C-2BB1-41AF-BF4C-144E940F7B25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620000" y="3864479"/>
            <a:ext cx="2952000" cy="1109133"/>
          </a:xfrm>
          <a:ln w="44450" cap="sq" cmpd="thinThick">
            <a:solidFill>
              <a:schemeClr val="accent3"/>
            </a:solidFill>
            <a:miter lim="800000"/>
          </a:ln>
        </p:spPr>
        <p:txBody>
          <a:bodyPr rtlCol="0" anchor="ctr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</a:lstStyle>
          <a:p>
            <a:pPr lvl="0" rtl="0"/>
            <a:r>
              <a:rPr lang="es-ES" noProof="0"/>
              <a:t>Descripción</a:t>
            </a:r>
          </a:p>
        </p:txBody>
      </p:sp>
      <p:sp>
        <p:nvSpPr>
          <p:cNvPr id="10" name="Marcador de posición de contenido 2">
            <a:extLst>
              <a:ext uri="{FF2B5EF4-FFF2-40B4-BE49-F238E27FC236}">
                <a16:creationId xmlns:a16="http://schemas.microsoft.com/office/drawing/2014/main" id="{3AFB258B-8362-4F6C-94EF-7C1F32CEBF2D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7944598" y="3864479"/>
            <a:ext cx="2952000" cy="1109133"/>
          </a:xfrm>
          <a:ln w="44450" cap="sq" cmpd="thinThick">
            <a:solidFill>
              <a:schemeClr val="accent2"/>
            </a:solidFill>
            <a:miter lim="800000"/>
          </a:ln>
        </p:spPr>
        <p:txBody>
          <a:bodyPr rtlCol="0" anchor="ctr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</a:lstStyle>
          <a:p>
            <a:pPr lvl="0" rtl="0"/>
            <a:r>
              <a:rPr lang="es-ES" noProof="0"/>
              <a:t>Descripción</a:t>
            </a:r>
          </a:p>
        </p:txBody>
      </p:sp>
    </p:spTree>
    <p:extLst>
      <p:ext uri="{BB962C8B-B14F-4D97-AF65-F5344CB8AC3E}">
        <p14:creationId xmlns:p14="http://schemas.microsoft.com/office/powerpoint/2010/main" val="36728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PanelContent-GrommetsCombined.p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E65F442D-B053-493F-B1D9-4F22F1730CDC}" type="datetime1">
              <a:rPr lang="es-ES" noProof="0" smtClean="0"/>
              <a:t>21/04/2020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330EA680-D336-4FF7-8B7A-9848BB0A1C3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4342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9" r:id="rId1"/>
    <p:sldLayoutId id="2147484170" r:id="rId2"/>
    <p:sldLayoutId id="2147484186" r:id="rId3"/>
    <p:sldLayoutId id="2147484187" r:id="rId4"/>
    <p:sldLayoutId id="2147484188" r:id="rId5"/>
    <p:sldLayoutId id="2147484189" r:id="rId6"/>
    <p:sldLayoutId id="2147484190" r:id="rId7"/>
    <p:sldLayoutId id="2147484191" r:id="rId8"/>
    <p:sldLayoutId id="2147484192" r:id="rId9"/>
    <p:sldLayoutId id="2147484171" r:id="rId10"/>
    <p:sldLayoutId id="2147484172" r:id="rId11"/>
    <p:sldLayoutId id="2147484173" r:id="rId12"/>
    <p:sldLayoutId id="2147484193" r:id="rId13"/>
    <p:sldLayoutId id="2147484194" r:id="rId14"/>
    <p:sldLayoutId id="2147484174" r:id="rId15"/>
    <p:sldLayoutId id="2147484175" r:id="rId16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11"/>
          <a:stretch/>
        </p:blipFill>
        <p:spPr>
          <a:xfrm rot="16200000">
            <a:off x="1952625" y="123825"/>
            <a:ext cx="5143500" cy="661035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84192" y="2274838"/>
            <a:ext cx="28250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Reconocimiento por destacado desempeño en matemáticas y razonamiento lógico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2007-2008</a:t>
            </a:r>
          </a:p>
          <a:p>
            <a:pPr algn="ctr"/>
            <a:endParaRPr lang="es-MX" dirty="0"/>
          </a:p>
          <a:p>
            <a:pPr algn="ctr"/>
            <a:r>
              <a:rPr lang="es-MX" dirty="0" err="1" smtClean="0"/>
              <a:t>Zacatelco</a:t>
            </a:r>
            <a:r>
              <a:rPr lang="es-MX" dirty="0" smtClean="0"/>
              <a:t>, </a:t>
            </a:r>
            <a:r>
              <a:rPr lang="es-MX" dirty="0" err="1" smtClean="0"/>
              <a:t>Tlax</a:t>
            </a:r>
            <a:r>
              <a:rPr lang="es-MX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30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85" t="6944" b="2500"/>
          <a:stretch/>
        </p:blipFill>
        <p:spPr>
          <a:xfrm rot="16200000">
            <a:off x="1390650" y="285750"/>
            <a:ext cx="4876800" cy="62103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84192" y="2274838"/>
            <a:ext cx="2825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Reconocimiento por habilidad de comprensión lectora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2007-2008</a:t>
            </a:r>
          </a:p>
          <a:p>
            <a:pPr algn="ctr"/>
            <a:endParaRPr lang="es-MX" dirty="0"/>
          </a:p>
          <a:p>
            <a:pPr algn="ctr"/>
            <a:r>
              <a:rPr lang="es-MX" dirty="0" err="1" smtClean="0"/>
              <a:t>Zacatelco</a:t>
            </a:r>
            <a:r>
              <a:rPr lang="es-MX" dirty="0" smtClean="0"/>
              <a:t>, </a:t>
            </a:r>
            <a:r>
              <a:rPr lang="es-MX" dirty="0" err="1" smtClean="0"/>
              <a:t>Tlax</a:t>
            </a:r>
            <a:r>
              <a:rPr lang="es-MX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640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04" t="8611" r="2593" b="2778"/>
          <a:stretch/>
        </p:blipFill>
        <p:spPr>
          <a:xfrm rot="16200000">
            <a:off x="1371600" y="400050"/>
            <a:ext cx="4819650" cy="607695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84192" y="2274838"/>
            <a:ext cx="28250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Reconocimiento por destacado desempeño en matemáticas y razonamiento lógico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2008-2009</a:t>
            </a:r>
          </a:p>
          <a:p>
            <a:pPr algn="ctr"/>
            <a:endParaRPr lang="es-MX" dirty="0"/>
          </a:p>
          <a:p>
            <a:pPr algn="ctr"/>
            <a:r>
              <a:rPr lang="es-MX" dirty="0" err="1" smtClean="0"/>
              <a:t>Zacatelco</a:t>
            </a:r>
            <a:r>
              <a:rPr lang="es-MX" dirty="0" smtClean="0"/>
              <a:t>, </a:t>
            </a:r>
            <a:r>
              <a:rPr lang="es-MX" dirty="0" err="1" smtClean="0"/>
              <a:t>Tlax</a:t>
            </a:r>
            <a:r>
              <a:rPr lang="es-MX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054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78" r="2593"/>
          <a:stretch/>
        </p:blipFill>
        <p:spPr>
          <a:xfrm rot="16200000">
            <a:off x="1657350" y="114300"/>
            <a:ext cx="5010150" cy="649605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84192" y="2274838"/>
            <a:ext cx="2825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Reconocimiento por sobresaliente aprendizaje en Geografía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2011-2012</a:t>
            </a:r>
          </a:p>
          <a:p>
            <a:pPr algn="ctr"/>
            <a:endParaRPr lang="es-MX" dirty="0"/>
          </a:p>
          <a:p>
            <a:pPr algn="ctr"/>
            <a:r>
              <a:rPr lang="es-MX" dirty="0" err="1" smtClean="0"/>
              <a:t>Zacatelco</a:t>
            </a:r>
            <a:r>
              <a:rPr lang="es-MX" dirty="0" smtClean="0"/>
              <a:t>, </a:t>
            </a:r>
            <a:r>
              <a:rPr lang="es-MX" dirty="0" err="1" smtClean="0"/>
              <a:t>Tlax</a:t>
            </a:r>
            <a:r>
              <a:rPr lang="es-MX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360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92" t="4445" r="2708"/>
          <a:stretch/>
        </p:blipFill>
        <p:spPr>
          <a:xfrm rot="10800000">
            <a:off x="819150" y="921608"/>
            <a:ext cx="6383522" cy="494579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84192" y="2274838"/>
            <a:ext cx="2825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Reconocimiento por sobresaliente aprendizaje en Física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2011-2012</a:t>
            </a:r>
          </a:p>
          <a:p>
            <a:pPr algn="ctr"/>
            <a:endParaRPr lang="es-MX" dirty="0"/>
          </a:p>
          <a:p>
            <a:pPr algn="ctr"/>
            <a:r>
              <a:rPr lang="es-MX" dirty="0" err="1" smtClean="0"/>
              <a:t>Zacatelco</a:t>
            </a:r>
            <a:r>
              <a:rPr lang="es-MX" dirty="0" smtClean="0"/>
              <a:t>, </a:t>
            </a:r>
            <a:r>
              <a:rPr lang="es-MX" dirty="0" err="1" smtClean="0"/>
              <a:t>Tlax</a:t>
            </a:r>
            <a:r>
              <a:rPr lang="es-MX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637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3" t="2778" b="2778"/>
          <a:stretch/>
        </p:blipFill>
        <p:spPr>
          <a:xfrm rot="16200000">
            <a:off x="1581150" y="133350"/>
            <a:ext cx="4991100" cy="64770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84192" y="2274838"/>
            <a:ext cx="28250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Reconocimiento por sobresaliente aprendizaje en matemáticas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2011-2012</a:t>
            </a:r>
          </a:p>
          <a:p>
            <a:pPr algn="ctr"/>
            <a:endParaRPr lang="es-MX" dirty="0"/>
          </a:p>
          <a:p>
            <a:pPr algn="ctr"/>
            <a:r>
              <a:rPr lang="es-MX" dirty="0" err="1" smtClean="0"/>
              <a:t>Zacatelco</a:t>
            </a:r>
            <a:r>
              <a:rPr lang="es-MX" dirty="0" smtClean="0"/>
              <a:t>, </a:t>
            </a:r>
            <a:r>
              <a:rPr lang="es-MX" dirty="0" err="1" smtClean="0"/>
              <a:t>Tlax</a:t>
            </a:r>
            <a:r>
              <a:rPr lang="es-MX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346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889" r="4167"/>
          <a:stretch/>
        </p:blipFill>
        <p:spPr>
          <a:xfrm rot="16200000">
            <a:off x="487537" y="1303163"/>
            <a:ext cx="5597176" cy="421005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796586" y="2254025"/>
            <a:ext cx="28250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Constancia por asistencia al congreso </a:t>
            </a:r>
            <a:r>
              <a:rPr lang="es-MX" dirty="0" err="1" smtClean="0"/>
              <a:t>Youth</a:t>
            </a:r>
            <a:endParaRPr lang="es-MX" dirty="0" smtClean="0"/>
          </a:p>
          <a:p>
            <a:pPr algn="ctr"/>
            <a:endParaRPr lang="es-MX" dirty="0"/>
          </a:p>
          <a:p>
            <a:pPr algn="ctr"/>
            <a:r>
              <a:rPr lang="es-MX" dirty="0" smtClean="0"/>
              <a:t>22 de Septiembre 2016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Tehuacán, Pue.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576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3" t="3056" r="2963" b="4167"/>
          <a:stretch/>
        </p:blipFill>
        <p:spPr>
          <a:xfrm rot="16200000">
            <a:off x="1543050" y="152400"/>
            <a:ext cx="4838700" cy="63627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84192" y="2274838"/>
            <a:ext cx="28250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Constancia por participación en la exposición de carteles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30 de Octubre 2017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Puebla, Pue.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670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3" t="1111" b="833"/>
          <a:stretch/>
        </p:blipFill>
        <p:spPr>
          <a:xfrm>
            <a:off x="952500" y="952500"/>
            <a:ext cx="3676650" cy="4953654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6209732" y="2275165"/>
            <a:ext cx="28250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Participación en el diseño de material educativo para escuelas comunitarias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30 Noviembre 2018</a:t>
            </a:r>
          </a:p>
          <a:p>
            <a:pPr algn="ctr"/>
            <a:endParaRPr lang="es-MX" dirty="0"/>
          </a:p>
          <a:p>
            <a:pPr algn="ctr"/>
            <a:r>
              <a:rPr lang="es-MX" dirty="0" smtClean="0"/>
              <a:t>Puebla, Pue.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6216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Custom 162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CBAF62"/>
      </a:accent1>
      <a:accent2>
        <a:srgbClr val="4096B0"/>
      </a:accent2>
      <a:accent3>
        <a:srgbClr val="803348"/>
      </a:accent3>
      <a:accent4>
        <a:srgbClr val="8E684C"/>
      </a:accent4>
      <a:accent5>
        <a:srgbClr val="AB946B"/>
      </a:accent5>
      <a:accent6>
        <a:srgbClr val="803348"/>
      </a:accent6>
      <a:hlink>
        <a:srgbClr val="86724D"/>
      </a:hlink>
      <a:folHlink>
        <a:srgbClr val="CBAF62"/>
      </a:folHlink>
    </a:clrScheme>
    <a:fontScheme name="Custom 169">
      <a:majorFont>
        <a:latin typeface="Rockwell"/>
        <a:ea typeface=""/>
        <a:cs typeface=""/>
      </a:majorFont>
      <a:minorFont>
        <a:latin typeface="Trebuchet MS"/>
        <a:ea typeface=""/>
        <a:cs typeface="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104645_TF66931312" id="{CD340114-A721-47BF-938C-2F1402B97FC4}" vid="{92E016BC-C84D-4121-A00F-C8A761E3B7C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5B8FAC4-99E7-4CF2-AA4F-E5F48F87B542}">
  <ds:schemaRefs>
    <ds:schemaRef ds:uri="http://schemas.openxmlformats.org/package/2006/metadata/core-properties"/>
    <ds:schemaRef ds:uri="http://purl.org/dc/dcmitype/"/>
    <ds:schemaRef ds:uri="http://purl.org/dc/terms/"/>
    <ds:schemaRef ds:uri="http://schemas.microsoft.com/office/2006/documentManagement/types"/>
    <ds:schemaRef ds:uri="http://purl.org/dc/elements/1.1/"/>
    <ds:schemaRef ds:uri="http://schemas.microsoft.com/sharepoint/v3"/>
    <ds:schemaRef ds:uri="fb0879af-3eba-417a-a55a-ffe6dcd6ca77"/>
    <ds:schemaRef ds:uri="http://www.w3.org/XML/1998/namespace"/>
    <ds:schemaRef ds:uri="http://schemas.microsoft.com/office/infopath/2007/PartnerControls"/>
    <ds:schemaRef ds:uri="6dc4bcd6-49db-4c07-9060-8acfc67cef9f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24EDED3-7967-4EF0-BE85-F4606019A9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311D34D-75D2-4894-A4B9-B889F28CA15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Cápsula de tiempo digital </Template>
  <TotalTime>0</TotalTime>
  <Words>119</Words>
  <Application>Microsoft Office PowerPoint</Application>
  <PresentationFormat>Panorámica</PresentationFormat>
  <Paragraphs>45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Arial</vt:lpstr>
      <vt:lpstr>Calibri</vt:lpstr>
      <vt:lpstr>Lucida Handwriting</vt:lpstr>
      <vt:lpstr>Rockwell</vt:lpstr>
      <vt:lpstr>Times New Roman</vt:lpstr>
      <vt:lpstr>Trebuchet MS</vt:lpstr>
      <vt:lpstr>Orgánico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2020-04-21T21:22:22Z</dcterms:created>
  <dcterms:modified xsi:type="dcterms:W3CDTF">2020-04-21T21:43:30Z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